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2" r:id="rId5"/>
    <p:sldId id="264" r:id="rId6"/>
    <p:sldId id="265" r:id="rId7"/>
    <p:sldId id="257" r:id="rId8"/>
    <p:sldId id="259" r:id="rId9"/>
    <p:sldId id="263" r:id="rId10"/>
    <p:sldId id="260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3DB315-C4A8-445E-B9AA-B342C72C305A}" v="3" dt="2025-05-27T09:07:10.4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berlader, Laurin" userId="69ff3f50-5e25-4f03-be3b-422fe5c2da3b" providerId="ADAL" clId="{673DB315-C4A8-445E-B9AA-B342C72C305A}"/>
    <pc:docChg chg="undo custSel addSld modSld sldOrd">
      <pc:chgData name="Oberlader, Laurin" userId="69ff3f50-5e25-4f03-be3b-422fe5c2da3b" providerId="ADAL" clId="{673DB315-C4A8-445E-B9AA-B342C72C305A}" dt="2025-05-27T09:09:23.530" v="257"/>
      <pc:docMkLst>
        <pc:docMk/>
      </pc:docMkLst>
      <pc:sldChg chg="ord">
        <pc:chgData name="Oberlader, Laurin" userId="69ff3f50-5e25-4f03-be3b-422fe5c2da3b" providerId="ADAL" clId="{673DB315-C4A8-445E-B9AA-B342C72C305A}" dt="2025-05-27T08:29:23.151" v="61"/>
        <pc:sldMkLst>
          <pc:docMk/>
          <pc:sldMk cId="1078766043" sldId="257"/>
        </pc:sldMkLst>
      </pc:sldChg>
      <pc:sldChg chg="modSp mod">
        <pc:chgData name="Oberlader, Laurin" userId="69ff3f50-5e25-4f03-be3b-422fe5c2da3b" providerId="ADAL" clId="{673DB315-C4A8-445E-B9AA-B342C72C305A}" dt="2025-05-27T08:28:23.300" v="10" actId="20577"/>
        <pc:sldMkLst>
          <pc:docMk/>
          <pc:sldMk cId="2491651139" sldId="258"/>
        </pc:sldMkLst>
        <pc:spChg chg="mod">
          <ac:chgData name="Oberlader, Laurin" userId="69ff3f50-5e25-4f03-be3b-422fe5c2da3b" providerId="ADAL" clId="{673DB315-C4A8-445E-B9AA-B342C72C305A}" dt="2025-05-27T08:28:23.300" v="10" actId="20577"/>
          <ac:spMkLst>
            <pc:docMk/>
            <pc:sldMk cId="2491651139" sldId="258"/>
            <ac:spMk id="2" creationId="{06D1F302-B9AF-D4A5-22CA-6619FE853C0B}"/>
          </ac:spMkLst>
        </pc:spChg>
      </pc:sldChg>
      <pc:sldChg chg="modSp mod ord">
        <pc:chgData name="Oberlader, Laurin" userId="69ff3f50-5e25-4f03-be3b-422fe5c2da3b" providerId="ADAL" clId="{673DB315-C4A8-445E-B9AA-B342C72C305A}" dt="2025-05-27T09:08:38.788" v="237" actId="20577"/>
        <pc:sldMkLst>
          <pc:docMk/>
          <pc:sldMk cId="3285576433" sldId="259"/>
        </pc:sldMkLst>
        <pc:spChg chg="mod">
          <ac:chgData name="Oberlader, Laurin" userId="69ff3f50-5e25-4f03-be3b-422fe5c2da3b" providerId="ADAL" clId="{673DB315-C4A8-445E-B9AA-B342C72C305A}" dt="2025-05-27T09:08:38.788" v="237" actId="20577"/>
          <ac:spMkLst>
            <pc:docMk/>
            <pc:sldMk cId="3285576433" sldId="259"/>
            <ac:spMk id="3" creationId="{52050D84-3E6B-B73A-40DA-567ADADCAAA3}"/>
          </ac:spMkLst>
        </pc:spChg>
        <pc:picChg chg="mod">
          <ac:chgData name="Oberlader, Laurin" userId="69ff3f50-5e25-4f03-be3b-422fe5c2da3b" providerId="ADAL" clId="{673DB315-C4A8-445E-B9AA-B342C72C305A}" dt="2025-05-27T09:07:10.417" v="224" actId="1076"/>
          <ac:picMkLst>
            <pc:docMk/>
            <pc:sldMk cId="3285576433" sldId="259"/>
            <ac:picMk id="1030" creationId="{01740C68-DC10-8328-5E14-0A08D323B1EB}"/>
          </ac:picMkLst>
        </pc:picChg>
        <pc:picChg chg="mod">
          <ac:chgData name="Oberlader, Laurin" userId="69ff3f50-5e25-4f03-be3b-422fe5c2da3b" providerId="ADAL" clId="{673DB315-C4A8-445E-B9AA-B342C72C305A}" dt="2025-05-27T09:07:03.541" v="222" actId="1076"/>
          <ac:picMkLst>
            <pc:docMk/>
            <pc:sldMk cId="3285576433" sldId="259"/>
            <ac:picMk id="1036" creationId="{9952FAE8-2A03-71CB-1945-29ED9F421664}"/>
          </ac:picMkLst>
        </pc:picChg>
      </pc:sldChg>
      <pc:sldChg chg="modSp mod">
        <pc:chgData name="Oberlader, Laurin" userId="69ff3f50-5e25-4f03-be3b-422fe5c2da3b" providerId="ADAL" clId="{673DB315-C4A8-445E-B9AA-B342C72C305A}" dt="2025-05-27T09:06:24.230" v="221" actId="20577"/>
        <pc:sldMkLst>
          <pc:docMk/>
          <pc:sldMk cId="3437229077" sldId="260"/>
        </pc:sldMkLst>
        <pc:spChg chg="mod">
          <ac:chgData name="Oberlader, Laurin" userId="69ff3f50-5e25-4f03-be3b-422fe5c2da3b" providerId="ADAL" clId="{673DB315-C4A8-445E-B9AA-B342C72C305A}" dt="2025-05-27T09:06:24.230" v="221" actId="20577"/>
          <ac:spMkLst>
            <pc:docMk/>
            <pc:sldMk cId="3437229077" sldId="260"/>
            <ac:spMk id="3" creationId="{31F64F31-58FD-6A80-2144-213BF84AD384}"/>
          </ac:spMkLst>
        </pc:spChg>
      </pc:sldChg>
      <pc:sldChg chg="addSp delSp modSp mod">
        <pc:chgData name="Oberlader, Laurin" userId="69ff3f50-5e25-4f03-be3b-422fe5c2da3b" providerId="ADAL" clId="{673DB315-C4A8-445E-B9AA-B342C72C305A}" dt="2025-05-27T09:09:03.252" v="238" actId="478"/>
        <pc:sldMkLst>
          <pc:docMk/>
          <pc:sldMk cId="740926208" sldId="261"/>
        </pc:sldMkLst>
        <pc:spChg chg="mod">
          <ac:chgData name="Oberlader, Laurin" userId="69ff3f50-5e25-4f03-be3b-422fe5c2da3b" providerId="ADAL" clId="{673DB315-C4A8-445E-B9AA-B342C72C305A}" dt="2025-05-27T08:28:38.220" v="25" actId="20577"/>
          <ac:spMkLst>
            <pc:docMk/>
            <pc:sldMk cId="740926208" sldId="261"/>
            <ac:spMk id="2" creationId="{75D5366E-D99C-91B1-9910-987D188CE7F5}"/>
          </ac:spMkLst>
        </pc:spChg>
        <pc:spChg chg="add mod">
          <ac:chgData name="Oberlader, Laurin" userId="69ff3f50-5e25-4f03-be3b-422fe5c2da3b" providerId="ADAL" clId="{673DB315-C4A8-445E-B9AA-B342C72C305A}" dt="2025-05-27T09:09:03.252" v="238" actId="478"/>
          <ac:spMkLst>
            <pc:docMk/>
            <pc:sldMk cId="740926208" sldId="261"/>
            <ac:spMk id="4" creationId="{C7D4C7DF-75F5-99FC-148B-1357BE59FEAB}"/>
          </ac:spMkLst>
        </pc:spChg>
        <pc:picChg chg="del">
          <ac:chgData name="Oberlader, Laurin" userId="69ff3f50-5e25-4f03-be3b-422fe5c2da3b" providerId="ADAL" clId="{673DB315-C4A8-445E-B9AA-B342C72C305A}" dt="2025-05-27T09:09:03.252" v="238" actId="478"/>
          <ac:picMkLst>
            <pc:docMk/>
            <pc:sldMk cId="740926208" sldId="261"/>
            <ac:picMk id="5" creationId="{E71D3B76-59DF-FACB-B8EF-14E134EFCEEF}"/>
          </ac:picMkLst>
        </pc:picChg>
      </pc:sldChg>
      <pc:sldChg chg="modSp new mod">
        <pc:chgData name="Oberlader, Laurin" userId="69ff3f50-5e25-4f03-be3b-422fe5c2da3b" providerId="ADAL" clId="{673DB315-C4A8-445E-B9AA-B342C72C305A}" dt="2025-05-27T08:29:06.137" v="57" actId="20577"/>
        <pc:sldMkLst>
          <pc:docMk/>
          <pc:sldMk cId="3998200057" sldId="262"/>
        </pc:sldMkLst>
        <pc:spChg chg="mod">
          <ac:chgData name="Oberlader, Laurin" userId="69ff3f50-5e25-4f03-be3b-422fe5c2da3b" providerId="ADAL" clId="{673DB315-C4A8-445E-B9AA-B342C72C305A}" dt="2025-05-27T08:29:06.137" v="57" actId="20577"/>
          <ac:spMkLst>
            <pc:docMk/>
            <pc:sldMk cId="3998200057" sldId="262"/>
            <ac:spMk id="2" creationId="{FC8524AF-84AB-044E-2A39-14EDD77A81B1}"/>
          </ac:spMkLst>
        </pc:spChg>
      </pc:sldChg>
      <pc:sldChg chg="modSp new mod">
        <pc:chgData name="Oberlader, Laurin" userId="69ff3f50-5e25-4f03-be3b-422fe5c2da3b" providerId="ADAL" clId="{673DB315-C4A8-445E-B9AA-B342C72C305A}" dt="2025-05-27T08:29:44.550" v="70" actId="20577"/>
        <pc:sldMkLst>
          <pc:docMk/>
          <pc:sldMk cId="3717902085" sldId="263"/>
        </pc:sldMkLst>
        <pc:spChg chg="mod">
          <ac:chgData name="Oberlader, Laurin" userId="69ff3f50-5e25-4f03-be3b-422fe5c2da3b" providerId="ADAL" clId="{673DB315-C4A8-445E-B9AA-B342C72C305A}" dt="2025-05-27T08:29:44.550" v="70" actId="20577"/>
          <ac:spMkLst>
            <pc:docMk/>
            <pc:sldMk cId="3717902085" sldId="263"/>
            <ac:spMk id="2" creationId="{6EE0B6FD-7562-7FB2-8A94-C31D3063E251}"/>
          </ac:spMkLst>
        </pc:spChg>
      </pc:sldChg>
      <pc:sldChg chg="modSp new mod">
        <pc:chgData name="Oberlader, Laurin" userId="69ff3f50-5e25-4f03-be3b-422fe5c2da3b" providerId="ADAL" clId="{673DB315-C4A8-445E-B9AA-B342C72C305A}" dt="2025-05-27T08:30:03.242" v="93" actId="20577"/>
        <pc:sldMkLst>
          <pc:docMk/>
          <pc:sldMk cId="2179212909" sldId="264"/>
        </pc:sldMkLst>
        <pc:spChg chg="mod">
          <ac:chgData name="Oberlader, Laurin" userId="69ff3f50-5e25-4f03-be3b-422fe5c2da3b" providerId="ADAL" clId="{673DB315-C4A8-445E-B9AA-B342C72C305A}" dt="2025-05-27T08:30:03.242" v="93" actId="20577"/>
          <ac:spMkLst>
            <pc:docMk/>
            <pc:sldMk cId="2179212909" sldId="264"/>
            <ac:spMk id="2" creationId="{1DBD5F75-949A-6EB5-2C88-F1E0657CA62C}"/>
          </ac:spMkLst>
        </pc:spChg>
      </pc:sldChg>
      <pc:sldChg chg="modSp new mod ord">
        <pc:chgData name="Oberlader, Laurin" userId="69ff3f50-5e25-4f03-be3b-422fe5c2da3b" providerId="ADAL" clId="{673DB315-C4A8-445E-B9AA-B342C72C305A}" dt="2025-05-27T09:09:23.530" v="257"/>
        <pc:sldMkLst>
          <pc:docMk/>
          <pc:sldMk cId="2241848244" sldId="265"/>
        </pc:sldMkLst>
        <pc:spChg chg="mod">
          <ac:chgData name="Oberlader, Laurin" userId="69ff3f50-5e25-4f03-be3b-422fe5c2da3b" providerId="ADAL" clId="{673DB315-C4A8-445E-B9AA-B342C72C305A}" dt="2025-05-27T09:09:17.780" v="255" actId="20577"/>
          <ac:spMkLst>
            <pc:docMk/>
            <pc:sldMk cId="2241848244" sldId="265"/>
            <ac:spMk id="2" creationId="{1993AAC2-DAEC-0BBA-7DA3-8572579CC935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35F70F-1E17-2318-AC99-B5E84A3110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B7E725-CA8B-0A88-C306-A7F41F5421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CCE5AD8-6C03-FFB0-BDE8-0E1CEE66E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E9A94E-CDDF-2B1F-DEA9-75969C5E5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1F0DB4-090B-D6B3-4DFB-7A4C440EC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359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42F010-14E3-1878-E0DF-A0D9F9A4A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03722FA-301E-5D89-FA18-D6F75B06B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13CDF74-4C80-B14A-255E-7758B280B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EE7DD25-265F-2696-C4E9-159E8B88D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790D90-41D7-2085-7C0A-3DC37572D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2593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83130DF-5546-E13D-18C6-3741BE127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3257687-699C-4F87-F539-FA5178E7F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78F0515-CEA7-5194-33AE-FA394D44C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7A0ABD6-903C-AB84-BC76-637D71072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F5CFC7-439D-8D9D-A0F7-D1DA594F1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041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D01733-29CB-037E-C1F5-3C9E4CB71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FC2BCD-CD2F-76D6-4AD5-E06F6C431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DC3C7B-BF9C-D485-D819-214F3DF40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716C6CF-9E16-3AE1-0CC9-F8A1A08D8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663B45-765D-2857-EF87-DD71BAB06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826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5AB946-B7AE-93A1-B7D5-861230F5D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93832C9-A011-4672-670A-C643222DD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42F0C3-CDE5-6E35-5C19-908594D98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E63E98D-12A7-4FA4-E632-0A4362733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13B793-AADB-5932-17A2-42B4C441E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039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BC040A-B191-841D-5245-407AE5A03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2DB13B-AC00-535E-7C0F-7061F0D60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E7598F-1376-4AB3-A190-64664EB4F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D909A9-4F77-B138-8777-1CE8EF732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815966-3372-B810-65F5-E5F25CD7A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927BF8C-2D35-D85C-9C07-35F0C4079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5171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E44AA6-63F1-A0FF-9F4E-EB654A2D3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0A9E6B-1BA3-E1BD-D4FA-1DDC1FC8B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414098B-0E70-3A5B-80B3-4B432ADF66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C63AF99-85CA-24E5-B5EC-5D6EAC50FD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8200275-55CD-0B98-6495-1CA8ADBAF1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E43876C-EFAE-1395-F2F9-6610E4406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3E31D3B-0BFC-32E4-8CA5-057B77379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F0F721C-CE3E-A57A-1DD6-E1D389636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177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9DF8E6-0BE8-C99B-A08F-D9DEFFB48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F0CEFEF-B611-6850-3FFE-B54C2F554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3C36CA0-269C-42D2-7B3B-81CC8DC45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EA31BB5-8FC9-1226-D07E-E6BA0F6D9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535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40F292B-15BF-81A4-C26E-47F6D06A4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B266DAA-425B-6378-754A-F0ADB69D2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BFC71A9-F62E-1B51-E72A-1A9D9A26B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9205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ED14E0-772F-3A04-FEC1-40BD6AA7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982F64-3DED-DC17-52EF-05C22DA3D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CF393A5-54A2-03EB-A0C8-38890BEBCD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2624B31-F1E8-1E53-B8B4-408C1DE7F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78CE8B-EA6A-BC17-D2E8-B9F167BC3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28CA446-7C59-0BB0-EB51-67DDCB461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9364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CC008B-78BC-4050-3C5B-38C6B1890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19A242C-F8C6-87C1-26D5-8993081AD8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F3BB3D5-7AC0-43E4-5F54-ED97322AFF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BBF7A6B-1778-F0E2-9982-A19DE7409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BA8CF3-2AF7-41E8-7E63-D3ABA99E1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70929E4-ADDD-8AD6-2B64-97D22150B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1844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D576555-1943-4E62-02D2-F82F4984E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36312E5-C870-5BF3-735C-C11DC9E40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A99E8D5-EF0E-A33E-FD3E-940E21159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228BC4-F637-4290-A716-AB2F764E7D37}" type="datetimeFigureOut">
              <a:rPr lang="de-DE" smtClean="0"/>
              <a:t>2025-05-27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AC4D4F4-C269-1442-6084-26F63B7E99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14CAEB-BB3A-2889-6260-5206268767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1562D1-627F-4DB0-BBE7-1CA36CBD3A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5460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3EFF45A-1F1E-4609-7D2B-858B14DA5A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de-DE" sz="6600"/>
              <a:t>Getränkemischanlage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04B1214-13AE-BBAE-451A-F9D33F06B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l"/>
            <a:r>
              <a:rPr lang="de-DE" dirty="0"/>
              <a:t>Laurin Oberlader, Yannik Mayer, Dean Azar</a:t>
            </a:r>
            <a:endParaRPr lang="de-DE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818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DE214-CADD-BD5A-3A0D-8203A4A8A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F64F31-58FD-6A80-2144-213BF84AD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Aufbau der Elektronik (Verdrahtung Pumpen, Sensoren)</a:t>
            </a:r>
          </a:p>
          <a:p>
            <a:r>
              <a:rPr lang="de-DE" dirty="0"/>
              <a:t>Testen und einstellen (Testprogramme in Python)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7229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D1F302-B9AF-D4A5-22CA-6619FE853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sz="5400" dirty="0"/>
              <a:t>Projektidee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00CA06-7658-2792-8B59-FB95B3610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de-DE" sz="2200"/>
              <a:t>Anlage soll Flüssigekeiten aus Behälter pumpen und im gewünschten Verhältnis mischen</a:t>
            </a:r>
          </a:p>
          <a:p>
            <a:r>
              <a:rPr lang="de-DE" sz="2200"/>
              <a:t>Über GUI können verschiedene Getränke ausgewählt werden</a:t>
            </a:r>
          </a:p>
          <a:p>
            <a:endParaRPr lang="de-DE" sz="2200"/>
          </a:p>
        </p:txBody>
      </p:sp>
    </p:spTree>
    <p:extLst>
      <p:ext uri="{BB962C8B-B14F-4D97-AF65-F5344CB8AC3E}">
        <p14:creationId xmlns:p14="http://schemas.microsoft.com/office/powerpoint/2010/main" val="2491651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D5366E-D99C-91B1-9910-987D188CE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Klassendiagramm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B6BB278F-B3E9-7AE4-72B7-2A02ED7B5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187" y="1887776"/>
            <a:ext cx="6058425" cy="3970364"/>
          </a:xfrm>
          <a:prstGeom prst="rect">
            <a:avLst/>
          </a:prstGeom>
        </p:spPr>
      </p:pic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7D4C7DF-75F5-99FC-148B-1357BE59F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0926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8524AF-84AB-044E-2A39-14EDD77A8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 und Datenstrukturen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5B8A18-791E-BF73-0238-0DB99987E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8200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BD5F75-949A-6EB5-2C88-F1E0657CA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Aktueller 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50F5DB-592A-FFDE-FB71-B27AEC7A9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9212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93AAC2-DAEC-0BBA-7DA3-8572579CC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Programmaufbau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498823-0206-4DEF-982E-02190D62A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1848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1D9C672-26A1-C9F3-E420-8ED5D3EBF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238" y="639520"/>
            <a:ext cx="8114035" cy="55784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BBA6C2E-68D9-987C-F86A-DF4D95C92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de-DE" sz="5400"/>
              <a:t>Schaltplan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0F04D76-4896-C790-3EEB-625AE0D3E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Anschluss der </a:t>
            </a:r>
            <a:r>
              <a:rPr lang="en-US" sz="2200" dirty="0" err="1"/>
              <a:t>Sensoren</a:t>
            </a:r>
            <a:r>
              <a:rPr lang="en-US" sz="2200" dirty="0"/>
              <a:t> </a:t>
            </a:r>
            <a:r>
              <a:rPr lang="en-US" sz="2200" dirty="0" err="1"/>
              <a:t>mit</a:t>
            </a:r>
            <a:r>
              <a:rPr lang="en-US" sz="2200" dirty="0"/>
              <a:t> Pull Up </a:t>
            </a:r>
            <a:r>
              <a:rPr lang="en-US" sz="2200" dirty="0" err="1"/>
              <a:t>Widerstand</a:t>
            </a:r>
            <a:endParaRPr lang="en-US" sz="2200" dirty="0"/>
          </a:p>
          <a:p>
            <a:r>
              <a:rPr lang="en-US" sz="2200" dirty="0"/>
              <a:t>Diode </a:t>
            </a:r>
            <a:r>
              <a:rPr lang="en-US" sz="2200" dirty="0" err="1"/>
              <a:t>über</a:t>
            </a:r>
            <a:r>
              <a:rPr lang="en-US" sz="2200" dirty="0"/>
              <a:t> </a:t>
            </a:r>
            <a:r>
              <a:rPr lang="en-US" sz="2200" dirty="0" err="1"/>
              <a:t>Pumpe</a:t>
            </a:r>
            <a:endParaRPr lang="en-US" sz="2200" dirty="0"/>
          </a:p>
          <a:p>
            <a:r>
              <a:rPr lang="en-US" sz="2200" dirty="0" err="1"/>
              <a:t>Mosfet</a:t>
            </a:r>
            <a:r>
              <a:rPr lang="en-US" sz="2200" dirty="0"/>
              <a:t> </a:t>
            </a:r>
            <a:r>
              <a:rPr lang="en-US" sz="2200" dirty="0" err="1"/>
              <a:t>Transistoren</a:t>
            </a:r>
            <a:r>
              <a:rPr lang="en-US" sz="2200" dirty="0"/>
              <a:t> </a:t>
            </a:r>
            <a:r>
              <a:rPr lang="en-US" sz="2200" dirty="0" err="1"/>
              <a:t>zum</a:t>
            </a:r>
            <a:r>
              <a:rPr lang="en-US" sz="2200" dirty="0"/>
              <a:t> </a:t>
            </a:r>
            <a:r>
              <a:rPr lang="en-US" sz="2200" dirty="0" err="1"/>
              <a:t>Schalten</a:t>
            </a:r>
            <a:r>
              <a:rPr lang="en-US" sz="2200" dirty="0"/>
              <a:t> des </a:t>
            </a:r>
            <a:r>
              <a:rPr lang="en-US" sz="2200" dirty="0" err="1"/>
              <a:t>Pumpenstroms</a:t>
            </a:r>
            <a:endParaRPr lang="en-US" sz="2200" dirty="0"/>
          </a:p>
          <a:p>
            <a:r>
              <a:rPr lang="en-US" sz="2200" dirty="0"/>
              <a:t>330 Ohm </a:t>
            </a:r>
            <a:r>
              <a:rPr lang="en-US" sz="2200" dirty="0" err="1"/>
              <a:t>Widerstand</a:t>
            </a:r>
            <a:r>
              <a:rPr lang="en-US" sz="2200" dirty="0"/>
              <a:t> </a:t>
            </a:r>
            <a:r>
              <a:rPr lang="en-US" sz="2200" dirty="0" err="1"/>
              <a:t>zum</a:t>
            </a:r>
            <a:r>
              <a:rPr lang="en-US" sz="2200" dirty="0"/>
              <a:t> </a:t>
            </a:r>
            <a:r>
              <a:rPr lang="en-US" sz="2200" dirty="0" err="1"/>
              <a:t>Begrenzen</a:t>
            </a:r>
            <a:r>
              <a:rPr lang="en-US" sz="2200" dirty="0"/>
              <a:t> des </a:t>
            </a:r>
            <a:r>
              <a:rPr lang="en-US" sz="2200" dirty="0" err="1"/>
              <a:t>Stroms</a:t>
            </a: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78766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7" name="Rectangle 1056">
            <a:extLst>
              <a:ext uri="{FF2B5EF4-FFF2-40B4-BE49-F238E27FC236}">
                <a16:creationId xmlns:a16="http://schemas.microsoft.com/office/drawing/2014/main" id="{959C6B72-F8E6-4281-8F3E-93FC0DC98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82E9557-E776-D708-4A76-F9B4FD7C2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5"/>
            <a:ext cx="5295015" cy="2063808"/>
          </a:xfrm>
        </p:spPr>
        <p:txBody>
          <a:bodyPr anchor="b">
            <a:normAutofit/>
          </a:bodyPr>
          <a:lstStyle/>
          <a:p>
            <a:r>
              <a:rPr lang="de-DE" sz="5400"/>
              <a:t>Bauteile</a:t>
            </a:r>
          </a:p>
        </p:txBody>
      </p:sp>
      <p:pic>
        <p:nvPicPr>
          <p:cNvPr id="1028" name="Picture 4" descr="Offgridtec Tauchpumpe 12V DC 10l 0,5 bar max. 5m Pumphöhe">
            <a:extLst>
              <a:ext uri="{FF2B5EF4-FFF2-40B4-BE49-F238E27FC236}">
                <a16:creationId xmlns:a16="http://schemas.microsoft.com/office/drawing/2014/main" id="{C2727B99-8AB5-0398-6A54-157FFCDB2C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27" t="29158" r="22194" b="31651"/>
          <a:stretch/>
        </p:blipFill>
        <p:spPr bwMode="auto">
          <a:xfrm>
            <a:off x="5987766" y="2650181"/>
            <a:ext cx="3707464" cy="1779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RU COMPONENTS FS-3101 Schwimmerschalter 200 V&amp;#47;AC 0.5 A 1 Schließer, 1 Öffner IP64 1 St.">
            <a:extLst>
              <a:ext uri="{FF2B5EF4-FFF2-40B4-BE49-F238E27FC236}">
                <a16:creationId xmlns:a16="http://schemas.microsoft.com/office/drawing/2014/main" id="{01740C68-DC10-8328-5E14-0A08D323B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76913" y="275240"/>
            <a:ext cx="2628926" cy="262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9" name="sketch line">
            <a:extLst>
              <a:ext uri="{FF2B5EF4-FFF2-40B4-BE49-F238E27FC236}">
                <a16:creationId xmlns:a16="http://schemas.microsoft.com/office/drawing/2014/main" id="{490234EE-E0D8-4805-9227-CCEAC6016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65018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050D84-3E6B-B73A-40DA-567ADADCA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908005"/>
            <a:ext cx="5295015" cy="3268957"/>
          </a:xfrm>
        </p:spPr>
        <p:txBody>
          <a:bodyPr>
            <a:normAutofit/>
          </a:bodyPr>
          <a:lstStyle/>
          <a:p>
            <a:pPr lvl="1"/>
            <a:r>
              <a:rPr lang="de-DE" sz="2200" b="0" i="0" dirty="0" err="1">
                <a:effectLst/>
                <a:latin typeface="ConradBasis"/>
              </a:rPr>
              <a:t>Offgridtec</a:t>
            </a:r>
            <a:r>
              <a:rPr lang="de-DE" sz="2200" b="0" i="0" dirty="0">
                <a:effectLst/>
                <a:latin typeface="ConradBasis"/>
              </a:rPr>
              <a:t> Tauchpumpe 12V DC 10l 0,5 bar max. 5m </a:t>
            </a:r>
            <a:r>
              <a:rPr lang="de-DE" sz="2200" b="0" i="0" dirty="0" err="1">
                <a:effectLst/>
                <a:latin typeface="ConradBasis"/>
              </a:rPr>
              <a:t>Pumphöhe</a:t>
            </a:r>
            <a:endParaRPr lang="de-DE" sz="2200" b="0" i="0" dirty="0">
              <a:effectLst/>
              <a:latin typeface="ConradBasis"/>
            </a:endParaRPr>
          </a:p>
          <a:p>
            <a:pPr lvl="1"/>
            <a:r>
              <a:rPr lang="de-DE" sz="2200" dirty="0">
                <a:latin typeface="ConradBasis"/>
              </a:rPr>
              <a:t>TRU COMPONENTS FS-3101 Schwimmerschalter 200 V/AC 0.5 A     1 Schließer, 1 Öffner IP64 </a:t>
            </a:r>
          </a:p>
          <a:p>
            <a:pPr lvl="1"/>
            <a:r>
              <a:rPr lang="de-DE" sz="2200" dirty="0">
                <a:latin typeface="ConradBasis"/>
              </a:rPr>
              <a:t>Infineon Technologies IRLZ44NPBF MOSFET 1 HEXFET 110 W</a:t>
            </a:r>
          </a:p>
          <a:p>
            <a:pPr lvl="1"/>
            <a:r>
              <a:rPr lang="de-DE" sz="2200" dirty="0">
                <a:latin typeface="ConradBasis"/>
              </a:rPr>
              <a:t>Raspberry Pi Pico</a:t>
            </a:r>
          </a:p>
          <a:p>
            <a:pPr lvl="1"/>
            <a:endParaRPr lang="de-DE" sz="2200" dirty="0">
              <a:latin typeface="ConradBasis"/>
            </a:endParaRPr>
          </a:p>
          <a:p>
            <a:pPr lvl="1"/>
            <a:endParaRPr lang="de-DE" sz="2200" b="0" i="0" dirty="0">
              <a:effectLst/>
              <a:latin typeface="ConradBasis"/>
            </a:endParaRPr>
          </a:p>
          <a:p>
            <a:pPr lvl="1"/>
            <a:endParaRPr lang="de-DE" sz="2200" dirty="0"/>
          </a:p>
        </p:txBody>
      </p:sp>
      <p:pic>
        <p:nvPicPr>
          <p:cNvPr id="1032" name="Picture 8" descr="Infineon Technologies IRLZ44NPBF MOSFET 1 HEXFET 110 W TO-220">
            <a:extLst>
              <a:ext uri="{FF2B5EF4-FFF2-40B4-BE49-F238E27FC236}">
                <a16:creationId xmlns:a16="http://schemas.microsoft.com/office/drawing/2014/main" id="{5CD8DCBA-C708-9270-F7A5-2D7CCBA5B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08742" y="365125"/>
            <a:ext cx="2265511" cy="226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ASPBERRY PI Raspberry Pi Pico W, RP2040, Cortex-M0+, WLAN, microUSB |  Einplatinen-Mikrocontroller günstig kaufen | reichelt elektronik">
            <a:extLst>
              <a:ext uri="{FF2B5EF4-FFF2-40B4-BE49-F238E27FC236}">
                <a16:creationId xmlns:a16="http://schemas.microsoft.com/office/drawing/2014/main" id="{9952FAE8-2A03-71CB-1945-29ED9F421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817" y="3830826"/>
            <a:ext cx="4463612" cy="275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5576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E0B6FD-7562-7FB2-8A94-C31D3063E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AAF79A-21F4-682F-3FD0-19E675914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7902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</Words>
  <Application>Microsoft Office PowerPoint</Application>
  <PresentationFormat>Breitbild</PresentationFormat>
  <Paragraphs>24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ConradBasis</vt:lpstr>
      <vt:lpstr>Office</vt:lpstr>
      <vt:lpstr>Getränkemischanlage</vt:lpstr>
      <vt:lpstr>Projektidee</vt:lpstr>
      <vt:lpstr>Klassendiagramm</vt:lpstr>
      <vt:lpstr>Algorithmen und Datenstrukturen</vt:lpstr>
      <vt:lpstr>Aktueller Stand</vt:lpstr>
      <vt:lpstr>Programmaufbau</vt:lpstr>
      <vt:lpstr>Schaltplan</vt:lpstr>
      <vt:lpstr>Bauteile</vt:lpstr>
      <vt:lpstr>Probleme</vt:lpstr>
      <vt:lpstr>Ausblick</vt:lpstr>
    </vt:vector>
  </TitlesOfParts>
  <Company>Voith Group of Companies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Oberlader, Laurin</dc:creator>
  <cp:lastModifiedBy>Oberlader, Laurin</cp:lastModifiedBy>
  <cp:revision>1</cp:revision>
  <dcterms:created xsi:type="dcterms:W3CDTF">2025-05-27T07:35:46Z</dcterms:created>
  <dcterms:modified xsi:type="dcterms:W3CDTF">2025-05-27T09:09:30Z</dcterms:modified>
</cp:coreProperties>
</file>

<file path=docProps/thumbnail.jpeg>
</file>